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6" r:id="rId4"/>
    <p:sldId id="261" r:id="rId5"/>
    <p:sldId id="267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14EC"/>
    <a:srgbClr val="FF0000"/>
    <a:srgbClr val="008000"/>
    <a:srgbClr val="BB0D89"/>
    <a:srgbClr val="FF00FF"/>
    <a:srgbClr val="00FFFF"/>
    <a:srgbClr val="00FF00"/>
    <a:srgbClr val="FF0066"/>
    <a:srgbClr val="0099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737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6400" y="1010691"/>
            <a:ext cx="3352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আবু নাছের</a:t>
            </a:r>
          </a:p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বানদত্ত ঊচ্চ বিদ্যালয়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কবির হাট , নোয়াখালী ।</a:t>
            </a:r>
            <a:r>
              <a:rPr lang="en-US" dirty="0" smtClean="0"/>
              <a:t>        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895600"/>
            <a:ext cx="51816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1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68" y="3429000"/>
            <a:ext cx="3562350" cy="2499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469" y="457200"/>
            <a:ext cx="2833931" cy="24371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486" y="3429000"/>
            <a:ext cx="4176583" cy="26669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06" y="620975"/>
            <a:ext cx="2590800" cy="1981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458" y="609599"/>
            <a:ext cx="2857500" cy="2143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09886" y="277817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চিত্রঃ২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88834" y="2962836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চিত্রঃ৩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69543" y="609415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চিত্রঃ৪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275272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চিত্রঃ১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91958" y="611063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চিত্রঃ৫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8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1523999"/>
            <a:ext cx="718498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solidFill>
                  <a:srgbClr val="FF0066"/>
                </a:solidFill>
              </a:rPr>
              <a:t>ষষ্ঠ  শ্রেণি </a:t>
            </a:r>
          </a:p>
          <a:p>
            <a:r>
              <a:rPr lang="bn-BD" sz="3200" dirty="0" smtClean="0">
                <a:solidFill>
                  <a:srgbClr val="FF0066"/>
                </a:solidFill>
              </a:rPr>
              <a:t>বিষয়– বিজ্ঞান ,</a:t>
            </a:r>
          </a:p>
          <a:p>
            <a:r>
              <a:rPr lang="bn-BD" sz="320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অধ্যায়-১৪</a:t>
            </a:r>
            <a:endParaRPr lang="bn-BD" sz="3200" dirty="0" smtClean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/>
          </a:p>
          <a:p>
            <a:r>
              <a:rPr lang="bn-BD" sz="3200" dirty="0" smtClean="0">
                <a:solidFill>
                  <a:srgbClr val="00FF00"/>
                </a:solidFill>
              </a:rPr>
              <a:t>পরিবেশের ভারসাম্য ও আমাদের  জীবন ।</a:t>
            </a:r>
            <a:endParaRPr lang="bn-BD" sz="3200" dirty="0">
              <a:solidFill>
                <a:srgbClr val="00FF00"/>
              </a:solidFill>
            </a:endParaRPr>
          </a:p>
          <a:p>
            <a:endParaRPr lang="bn-BD" sz="3200" dirty="0" smtClean="0"/>
          </a:p>
        </p:txBody>
      </p:sp>
    </p:spTree>
    <p:extLst>
      <p:ext uri="{BB962C8B-B14F-4D97-AF65-F5344CB8AC3E}">
        <p14:creationId xmlns:p14="http://schemas.microsoft.com/office/powerpoint/2010/main" val="82941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813137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এই অধ্যায়ের পাঠ শেষে-</a:t>
            </a:r>
          </a:p>
          <a:p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১। প্রাকৃতিক পরিবেশ ব্যাখ্যা  করতে পারবে।</a:t>
            </a:r>
          </a:p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২। পরিবেশের  উপাদান সমূহ ব্যাখ্যা  করতেপারবে।</a:t>
            </a:r>
          </a:p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৩। পরিবেশের ভারসাম্য  রক্ষায় পরিবেশের  উপাদানের আর্ন্তঃসম্পর্ক ব্যাখ্যা করতেপারবে।   </a:t>
            </a:r>
          </a:p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৪। পরিবেশের উপাদানসমূহের  সংরক্ষনের কৌশলের  বিশ্লেষণ করতে পারবে 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2819400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nandapatra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80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3760" y="1110063"/>
            <a:ext cx="6900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আমাদের চার পাশের সব কিছুনিয়েই এই পরিবেশ ।একটি  স্থানের সকল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13870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5266"/>
            <a:ext cx="8173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জড় ও জীব নিয়েই সেখাবনকার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পরিবেশ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গঠিত হয় ।যেমন  -মাটি, পানি, গাছ,নদী,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পাহা্‌ড় , মানুষ,পশু,মানুষ,ইত্যাদি ।প্রাকৃতিক ভাবে সৃষ্ট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উপাদান। মানুষ তার প্রয়োজনে ঘর-বাড়ী, রাস্তা-ঘাট,সেতু,সকুল-কলেজ প্রভৃতি তৈরী করে পরিবেশ সৃষ্টি করেথাকে।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8028" y="13870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39425" y="16843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14845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8697" y="3124200"/>
            <a:ext cx="7987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পরিবেশকে  প্রধানত দুই ভাগে ভাগ করা যায় 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একটি হলো পরিবেশের সকল সজীব উপাদান, যা জীব উপাদান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নামে পরিচিত। যেমন -   উদ্ভিদ,   প্রাণী।  এই জীব উপাদানকে বাদ দিয়ে অবশিষট   সকল উপাদান নিয়ে আর একটি পরিবেশ গঠিত । যাকে বলা হয়  অজীব পরিবেশ বা জড় পরিবেশ ।যেমন – মাটি ,পানি ,বায়ু  ।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-117185" y="2612547"/>
            <a:ext cx="6852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3D14EC"/>
                </a:solidFill>
              </a:rPr>
              <a:t>               পরিবেশের  উপাদান   </a:t>
            </a:r>
            <a:endParaRPr lang="en-US" sz="2400" dirty="0">
              <a:solidFill>
                <a:srgbClr val="3D14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78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685800" y="2098431"/>
            <a:ext cx="8077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endParaRPr lang="bn-BD" sz="2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2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পরিবেশ কী  লিখ </a:t>
            </a:r>
          </a:p>
          <a:p>
            <a:r>
              <a:rPr lang="bn-BD" sz="2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            ২ ।পরিবেশের উপাদান সমুহ লিখ । </a:t>
            </a:r>
          </a:p>
          <a:p>
            <a:r>
              <a:rPr lang="bn-BD" sz="2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            ৩। মানুষের তৈরি পরিবেশ ও প্রাকৃতিক পরিবেশের উপাদান গুলো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আলোচনা কর।           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70098" y="1219200"/>
            <a:ext cx="20259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9747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561200"/>
            <a:ext cx="3824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BB0D89"/>
                </a:solidFill>
                <a:latin typeface="NikoshBAN" pitchFamily="2" charset="0"/>
                <a:cs typeface="NikoshBAN" pitchFamily="2" charset="0"/>
              </a:rPr>
              <a:t>মূল্য্যায়ন </a:t>
            </a:r>
            <a:r>
              <a:rPr lang="en-US" dirty="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5600" y="1791871"/>
            <a:ext cx="457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 কী ভাবে  পরিবেশের  দূষণ হয় । </a:t>
            </a:r>
          </a:p>
          <a:p>
            <a:r>
              <a:rPr lang="bn-BD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  পরিবেশ  বিলুপ্তির কারণ  গুলো উল্লেখ কর ।    </a:t>
            </a:r>
          </a:p>
          <a:p>
            <a:r>
              <a:rPr lang="bn-BD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 পরিবেশর  ভারসাম্য কিভাবে  রক্ষা করা যায় ।        </a:t>
            </a:r>
            <a:endParaRPr lang="en-US" sz="2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2201" y="2963839"/>
            <a:ext cx="534162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</a:rPr>
              <a:t>            </a:t>
            </a:r>
            <a:endParaRPr lang="bn-BD" dirty="0" smtClean="0"/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 ছবিতে দেখা পরিবেশ গুলোর নাম লিখ </a:t>
            </a:r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২।জড়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পরিবেশ বলতে  কি বুঝায়</a:t>
            </a:r>
            <a:r>
              <a:rPr lang="bn-BD" sz="2800" dirty="0" smtClean="0"/>
              <a:t>।     </a:t>
            </a:r>
          </a:p>
          <a:p>
            <a:r>
              <a:rPr lang="bn-BD" dirty="0" smtClean="0"/>
              <a:t>     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743200" y="1344543"/>
            <a:ext cx="30890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dirty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বাড়ির কাজ –</a:t>
            </a:r>
            <a:endParaRPr lang="en-US" sz="4000" b="1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4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1066799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3D14EC"/>
                </a:solidFill>
                <a:latin typeface="NikoshBAN" pitchFamily="2" charset="0"/>
                <a:cs typeface="NikoshBAN" pitchFamily="2" charset="0"/>
              </a:rPr>
              <a:t>সকলকে আন্তরিক ধন্যবাদ ।   </a:t>
            </a:r>
            <a:endParaRPr lang="en-US" sz="3600" dirty="0">
              <a:solidFill>
                <a:srgbClr val="3D14E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000250"/>
            <a:ext cx="23717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6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1553</TotalTime>
  <Words>281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292</cp:revision>
  <dcterms:created xsi:type="dcterms:W3CDTF">2006-08-16T00:00:00Z</dcterms:created>
  <dcterms:modified xsi:type="dcterms:W3CDTF">2013-12-07T04:43:39Z</dcterms:modified>
</cp:coreProperties>
</file>